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70" r:id="rId3"/>
    <p:sldId id="271" r:id="rId4"/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84E794-5FE3-4631-BEA6-69EDEE0127F9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9B4E3C-0835-49D4-9C0E-752EF224290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fisha.cheb.ru/pics/big/1286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00108"/>
            <a:ext cx="5715000" cy="5257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46808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Не надо пить перед приемом пищи, </a:t>
            </a:r>
            <a:br>
              <a:rPr lang="ru-RU" sz="3200" dirty="0" smtClean="0"/>
            </a:br>
            <a:r>
              <a:rPr lang="ru-RU" sz="3200" dirty="0" smtClean="0"/>
              <a:t>во время и сразу после еды. 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ttp://open.az/uploads/posts/2013-08/1376033939_99098410_phoca_thumb_l_evia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3024" r="3024"/>
          <a:stretch>
            <a:fillRect/>
          </a:stretch>
        </p:blipFill>
        <p:spPr bwMode="auto">
          <a:xfrm rot="396017">
            <a:off x="3436938" y="1180498"/>
            <a:ext cx="4635524" cy="3947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285752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Не употребляйте очень холодную </a:t>
            </a:r>
            <a:br>
              <a:rPr lang="ru-RU" sz="3200" dirty="0" smtClean="0"/>
            </a:br>
            <a:r>
              <a:rPr lang="ru-RU" sz="3200" dirty="0" smtClean="0"/>
              <a:t>и очень горячую пищу и напитки</a:t>
            </a:r>
            <a:endParaRPr lang="ru-RU" sz="3200" dirty="0"/>
          </a:p>
        </p:txBody>
      </p:sp>
      <p:pic>
        <p:nvPicPr>
          <p:cNvPr id="2054" name="Picture 6" descr="http://static.cumicumi.com/images/other_covers/Te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4754" r="14754"/>
          <a:stretch>
            <a:fillRect/>
          </a:stretch>
        </p:blipFill>
        <p:spPr bwMode="auto">
          <a:xfrm rot="420000">
            <a:off x="3437058" y="1195396"/>
            <a:ext cx="4617720" cy="3931920"/>
          </a:xfrm>
          <a:prstGeom prst="rect">
            <a:avLst/>
          </a:prstGeom>
          <a:noFill/>
        </p:spPr>
      </p:pic>
      <p:pic>
        <p:nvPicPr>
          <p:cNvPr id="2058" name="Picture 10" descr="http://f1.live4fun.ru/pictures/img_11566736_172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14620"/>
            <a:ext cx="2500330" cy="3878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3000396" cy="214314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Сразу после еды не принимайтесь за работу</a:t>
            </a:r>
            <a:endParaRPr lang="ru-RU" sz="3200" dirty="0"/>
          </a:p>
        </p:txBody>
      </p:sp>
      <p:pic>
        <p:nvPicPr>
          <p:cNvPr id="1028" name="Picture 4" descr="http://www.meeting.lt/phpBB2/files/remont_15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626" b="2626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3929090" cy="2928958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Перерыв между приемами пищи не должен превышать </a:t>
            </a:r>
            <a:br>
              <a:rPr lang="ru-RU" sz="3200" dirty="0" smtClean="0"/>
            </a:br>
            <a:r>
              <a:rPr lang="ru-RU" sz="3200" dirty="0" smtClean="0"/>
              <a:t>4 часа.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6" name="Picture 2" descr="http://detsadmickeymouse.ru/97/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4726" b="4726"/>
          <a:stretch>
            <a:fillRect/>
          </a:stretch>
        </p:blipFill>
        <p:spPr bwMode="auto">
          <a:xfrm rot="420000">
            <a:off x="4299175" y="1511280"/>
            <a:ext cx="3811244" cy="3245217"/>
          </a:xfrm>
          <a:prstGeom prst="rect">
            <a:avLst/>
          </a:prstGeom>
          <a:noFill/>
        </p:spPr>
      </p:pic>
      <p:pic>
        <p:nvPicPr>
          <p:cNvPr id="1028" name="Picture 4" descr="http://www.gy.orb.ru/assets/images/foto_news/09-2013/regi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357562"/>
            <a:ext cx="2857500" cy="2800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747954" cy="1582621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Будьте здоровы!</a:t>
            </a:r>
            <a:endParaRPr lang="ru-RU" sz="4800" dirty="0"/>
          </a:p>
        </p:txBody>
      </p:sp>
      <p:pic>
        <p:nvPicPr>
          <p:cNvPr id="23554" name="Picture 2" descr="http://mag-school-1.ucoz.ru/12-13/povar1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1530" b="1153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0" descr="http://www.zdravzona.ru/upload/iblock/9f1/9f137447216f030897c3577e54f075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714356"/>
            <a:ext cx="2589586" cy="2071669"/>
          </a:xfrm>
          <a:prstGeom prst="rect">
            <a:avLst/>
          </a:prstGeom>
          <a:noFill/>
        </p:spPr>
      </p:pic>
      <p:pic>
        <p:nvPicPr>
          <p:cNvPr id="27656" name="Picture 8" descr="http://s06.radikal.ru/i179/1209/4d/d3abc2689c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90276">
            <a:off x="6802127" y="1784196"/>
            <a:ext cx="2119494" cy="21965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Причины, </a:t>
            </a:r>
            <a:br>
              <a:rPr lang="ru-RU" i="1" dirty="0" smtClean="0"/>
            </a:br>
            <a:r>
              <a:rPr lang="ru-RU" i="1" dirty="0" smtClean="0"/>
              <a:t>вызывающие заболевания ЖКТ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35480"/>
            <a:ext cx="3429024" cy="43510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1 группа</a:t>
            </a:r>
            <a:r>
              <a:rPr lang="ru-RU" dirty="0" smtClean="0"/>
              <a:t> – </a:t>
            </a:r>
          </a:p>
          <a:p>
            <a:pPr>
              <a:buNone/>
            </a:pPr>
            <a:r>
              <a:rPr lang="ru-RU" dirty="0" smtClean="0"/>
              <a:t>еда всухомятку, </a:t>
            </a:r>
          </a:p>
          <a:p>
            <a:pPr>
              <a:buNone/>
            </a:pPr>
            <a:r>
              <a:rPr lang="ru-RU" dirty="0" err="1" smtClean="0"/>
              <a:t>фаст-фуд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очень горячие блюда, </a:t>
            </a:r>
          </a:p>
          <a:p>
            <a:pPr>
              <a:buNone/>
            </a:pPr>
            <a:r>
              <a:rPr lang="ru-RU" dirty="0" smtClean="0"/>
              <a:t>злоупотребление специями и пряностями, </a:t>
            </a:r>
          </a:p>
          <a:p>
            <a:pPr>
              <a:buNone/>
            </a:pPr>
            <a:r>
              <a:rPr lang="ru-RU" dirty="0" smtClean="0"/>
              <a:t>алкоголь и курение, </a:t>
            </a:r>
          </a:p>
          <a:p>
            <a:pPr>
              <a:buNone/>
            </a:pPr>
            <a:r>
              <a:rPr lang="ru-RU" dirty="0" smtClean="0"/>
              <a:t>недоброкачественная пища, </a:t>
            </a:r>
          </a:p>
          <a:p>
            <a:pPr>
              <a:buNone/>
            </a:pPr>
            <a:r>
              <a:rPr lang="ru-RU" dirty="0" smtClean="0"/>
              <a:t>торопливая еда, </a:t>
            </a:r>
          </a:p>
          <a:p>
            <a:pPr>
              <a:buNone/>
            </a:pPr>
            <a:r>
              <a:rPr lang="ru-RU" dirty="0" smtClean="0"/>
              <a:t>дефекты жевательного аппарата, </a:t>
            </a:r>
          </a:p>
          <a:p>
            <a:pPr>
              <a:buNone/>
            </a:pPr>
            <a:r>
              <a:rPr lang="ru-RU" dirty="0" smtClean="0"/>
              <a:t>бесконтрольный прием лекарственных средств.</a:t>
            </a:r>
          </a:p>
          <a:p>
            <a:endParaRPr lang="ru-RU" dirty="0"/>
          </a:p>
        </p:txBody>
      </p:sp>
      <p:pic>
        <p:nvPicPr>
          <p:cNvPr id="27652" name="Picture 4" descr="http://www.spravka-apteka.com.ua/newsimg/11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14877">
            <a:off x="6059660" y="4574616"/>
            <a:ext cx="2507796" cy="2017140"/>
          </a:xfrm>
          <a:prstGeom prst="rect">
            <a:avLst/>
          </a:prstGeom>
          <a:noFill/>
        </p:spPr>
      </p:pic>
      <p:pic>
        <p:nvPicPr>
          <p:cNvPr id="27654" name="Picture 6" descr="http://tisch.ru/_pu/0/887586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418342">
            <a:off x="3951688" y="2786416"/>
            <a:ext cx="2439520" cy="1829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z-city.com.ua/images/pictures/authors/9048/7532/3-(article-picture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3143272" cy="264034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214422"/>
            <a:ext cx="7115196" cy="511017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pPr lvl="1">
              <a:buNone/>
            </a:pPr>
            <a:r>
              <a:rPr lang="ru-RU" sz="2000" b="1" dirty="0" smtClean="0"/>
              <a:t>                                2 группа </a:t>
            </a:r>
            <a:r>
              <a:rPr lang="ru-RU" sz="2000" dirty="0" smtClean="0"/>
              <a:t>– </a:t>
            </a:r>
          </a:p>
          <a:p>
            <a:pPr lvl="1">
              <a:buNone/>
            </a:pPr>
            <a:r>
              <a:rPr lang="ru-RU" sz="1800" dirty="0" smtClean="0"/>
              <a:t>                                         инфекции, </a:t>
            </a:r>
          </a:p>
          <a:p>
            <a:pPr lvl="1">
              <a:buNone/>
            </a:pPr>
            <a:r>
              <a:rPr lang="ru-RU" sz="1800" dirty="0" smtClean="0"/>
              <a:t>                                         бактерии, </a:t>
            </a:r>
          </a:p>
          <a:p>
            <a:pPr lvl="1">
              <a:buNone/>
            </a:pPr>
            <a:r>
              <a:rPr lang="ru-RU" sz="1800" dirty="0" smtClean="0"/>
              <a:t>                                         стрессы, </a:t>
            </a:r>
          </a:p>
          <a:p>
            <a:pPr lvl="1">
              <a:buNone/>
            </a:pPr>
            <a:r>
              <a:rPr lang="ru-RU" sz="1800" dirty="0" smtClean="0"/>
              <a:t>                                         некоторые заболевания, </a:t>
            </a:r>
          </a:p>
          <a:p>
            <a:pPr lvl="1">
              <a:buNone/>
            </a:pPr>
            <a:r>
              <a:rPr lang="ru-RU" sz="1800" dirty="0" smtClean="0"/>
              <a:t>                                         гельминтозы.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sz="2000" b="1" dirty="0" smtClean="0"/>
              <a:t>3 группа</a:t>
            </a:r>
            <a:r>
              <a:rPr lang="ru-RU" sz="2000" dirty="0" smtClean="0"/>
              <a:t> </a:t>
            </a:r>
            <a:r>
              <a:rPr lang="ru-RU" dirty="0" smtClean="0"/>
              <a:t>– </a:t>
            </a:r>
            <a:r>
              <a:rPr lang="ru-RU" sz="2000" dirty="0" smtClean="0"/>
              <a:t>генетические аномалии развития.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8674" name="Picture 2" descr="http://mama.ua/wp-content/uploads/2011/11/legko-li-nauchit-rebenka-proigryiv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19595">
            <a:off x="6074769" y="2110598"/>
            <a:ext cx="2831252" cy="1846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628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Как правильно принимать пищу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500826" y="4500570"/>
            <a:ext cx="2286016" cy="2000264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Рекомендации Архангельского областного </a:t>
            </a:r>
          </a:p>
          <a:p>
            <a:pPr lvl="0" algn="ctr"/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центра </a:t>
            </a:r>
          </a:p>
          <a:p>
            <a:pPr lvl="0" algn="ctr"/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медицинской профилактики</a:t>
            </a:r>
            <a:endParaRPr lang="ru-RU" sz="2000" dirty="0" smtClean="0"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21507" name="Picture 3" descr="http://sphotos-d.ak.fbcdn.net/hphotos-ak-ash4/p480x480/417950_585100861524813_914606338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34696"/>
            <a:ext cx="6000792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2857520" cy="2402451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	</a:t>
            </a:r>
            <a:br>
              <a:rPr lang="ru-RU" sz="32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ешьте сразу после серьезных физических нагрузок, занятий    спортом, переохлаждения или перегрева организма, после бурных эмоций.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logoslovo.ru/media/pic_middle/2/884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458" b="2458"/>
          <a:stretch>
            <a:fillRect/>
          </a:stretch>
        </p:blipFill>
        <p:spPr bwMode="auto">
          <a:xfrm rot="420000">
            <a:off x="4745054" y="1276537"/>
            <a:ext cx="3416316" cy="2908942"/>
          </a:xfrm>
          <a:prstGeom prst="rect">
            <a:avLst/>
          </a:prstGeom>
          <a:noFill/>
        </p:spPr>
      </p:pic>
      <p:pic>
        <p:nvPicPr>
          <p:cNvPr id="8196" name="Picture 4" descr="http://my-ivanovo.ru/wp-content/uploads/2010/09/item_5018-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3416293" cy="3026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4895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	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Каждый прием пищи надо начинать </a:t>
            </a:r>
            <a:br>
              <a:rPr lang="ru-RU" sz="3200" dirty="0" smtClean="0"/>
            </a:br>
            <a:r>
              <a:rPr lang="ru-RU" sz="3200" dirty="0" smtClean="0"/>
              <a:t>с сырых овощей или фруктов. 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http://www.zenskastrana.com/wp-content/uploads/2012/04/zdrava-hran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942" r="594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Есть фрукты на десерт — вредно!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6146" name="Picture 2" descr="http://img0.liveinternet.ru/images/attach/c/1/48/551/48551844_file03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6461" b="1646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76996"/>
            <a:ext cx="3714776" cy="16805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Тщательно пережевывайте пищу. </a:t>
            </a:r>
            <a:endParaRPr lang="ru-RU" sz="3200" dirty="0"/>
          </a:p>
        </p:txBody>
      </p:sp>
      <p:pic>
        <p:nvPicPr>
          <p:cNvPr id="5122" name="Picture 2" descr="http://i.fitness.wp.pl/gfx/wpfitnes/pl/defaultgalerie/36/359/1/207344498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7425" b="7425"/>
          <a:stretch>
            <a:fillRect/>
          </a:stretch>
        </p:blipFill>
        <p:spPr bwMode="auto">
          <a:xfrm rot="400428">
            <a:off x="3856155" y="1112255"/>
            <a:ext cx="4618038" cy="3932237"/>
          </a:xfrm>
          <a:prstGeom prst="rect">
            <a:avLst/>
          </a:prstGeom>
          <a:noFill/>
        </p:spPr>
      </p:pic>
      <p:pic>
        <p:nvPicPr>
          <p:cNvPr id="6146" name="Picture 2" descr="http://fs.nashaucheba.ru/tw_files2/urls_3/1046/d-1045333/1045333_html_562eb38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86190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Ешьте не торопясь</a:t>
            </a:r>
            <a:endParaRPr lang="ru-RU" sz="3200" dirty="0"/>
          </a:p>
        </p:txBody>
      </p:sp>
      <p:pic>
        <p:nvPicPr>
          <p:cNvPr id="4098" name="Picture 2" descr="http://ic.pics.livejournal.com/fedorsumkin1111/65965134/82335/82335_10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7442" b="744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486</TotalTime>
  <Words>88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Причины,  вызывающие заболевания ЖКТ</vt:lpstr>
      <vt:lpstr>Слайд 3</vt:lpstr>
      <vt:lpstr>  Как правильно принимать пищу </vt:lpstr>
      <vt:lpstr>     Не ешьте сразу после серьезных физических нагрузок, занятий    спортом, переохлаждения или перегрева организма, после бурных эмоций. </vt:lpstr>
      <vt:lpstr>                 Каждый прием пищи надо начинать  с сырых овощей или фруктов. </vt:lpstr>
      <vt:lpstr>Есть фрукты на десерт — вредно! </vt:lpstr>
      <vt:lpstr>Тщательно пережевывайте пищу. </vt:lpstr>
      <vt:lpstr>Ешьте не торопясь</vt:lpstr>
      <vt:lpstr>  Не надо пить перед приемом пищи,  во время и сразу после еды. </vt:lpstr>
      <vt:lpstr>   Не употребляйте очень холодную  и очень горячую пищу и напитки</vt:lpstr>
      <vt:lpstr>Сразу после еды не принимайтесь за работу</vt:lpstr>
      <vt:lpstr> Перерыв между приемами пищи не должен превышать  4 часа. </vt:lpstr>
      <vt:lpstr>Будьте здоровы!</vt:lpstr>
    </vt:vector>
  </TitlesOfParts>
  <Company>МБОУ "Ясненская Сош №7"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правильно принимать пищу</dc:title>
  <dc:creator>учитель</dc:creator>
  <cp:lastModifiedBy>учитель</cp:lastModifiedBy>
  <cp:revision>53</cp:revision>
  <dcterms:created xsi:type="dcterms:W3CDTF">2014-04-22T09:32:59Z</dcterms:created>
  <dcterms:modified xsi:type="dcterms:W3CDTF">2018-04-18T10:17:29Z</dcterms:modified>
</cp:coreProperties>
</file>